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25199975" cy="359997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14C2C708-E020-5249-9E95-ABAE24BCC7C7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17"/>
    <p:restoredTop sz="94700"/>
  </p:normalViewPr>
  <p:slideViewPr>
    <p:cSldViewPr snapToGrid="0">
      <p:cViewPr>
        <p:scale>
          <a:sx n="36" d="100"/>
          <a:sy n="36" d="100"/>
        </p:scale>
        <p:origin x="4024" y="-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Templa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AF4FEDA9-7E07-0A90-C50F-E7554C4FD0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41800" y="1260000"/>
            <a:ext cx="19722305" cy="12071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59997" indent="0">
              <a:buNone/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519995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779992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03999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the </a:t>
            </a:r>
            <a:r>
              <a:rPr lang="it-IT" dirty="0" err="1"/>
              <a:t>title</a:t>
            </a:r>
            <a:r>
              <a:rPr lang="it-IT" dirty="0"/>
              <a:t> of </a:t>
            </a:r>
            <a:r>
              <a:rPr lang="it-IT" dirty="0" err="1"/>
              <a:t>your</a:t>
            </a:r>
            <a:r>
              <a:rPr lang="it-IT" dirty="0"/>
              <a:t> poster </a:t>
            </a:r>
            <a:r>
              <a:rPr lang="it-IT" dirty="0" err="1"/>
              <a:t>here</a:t>
            </a:r>
            <a:r>
              <a:rPr lang="it-IT" dirty="0"/>
              <a:t>.</a:t>
            </a:r>
          </a:p>
          <a:p>
            <a:pPr lvl="0"/>
            <a:r>
              <a:rPr lang="it-IT" dirty="0" err="1"/>
              <a:t>Insert</a:t>
            </a:r>
            <a:r>
              <a:rPr lang="it-IT" dirty="0"/>
              <a:t> the </a:t>
            </a:r>
            <a:r>
              <a:rPr lang="it-IT" dirty="0" err="1"/>
              <a:t>title</a:t>
            </a:r>
            <a:r>
              <a:rPr lang="it-IT" dirty="0"/>
              <a:t> of </a:t>
            </a:r>
            <a:r>
              <a:rPr lang="it-IT" dirty="0" err="1"/>
              <a:t>your</a:t>
            </a:r>
            <a:r>
              <a:rPr lang="it-IT" dirty="0"/>
              <a:t> poster </a:t>
            </a:r>
            <a:r>
              <a:rPr lang="it-IT" dirty="0" err="1"/>
              <a:t>here</a:t>
            </a:r>
            <a:r>
              <a:rPr lang="it-IT" dirty="0"/>
              <a:t>.</a:t>
            </a:r>
          </a:p>
        </p:txBody>
      </p:sp>
      <p:sp>
        <p:nvSpPr>
          <p:cNvPr id="11" name="Segnaposto testo 9">
            <a:extLst>
              <a:ext uri="{FF2B5EF4-FFF2-40B4-BE49-F238E27FC236}">
                <a16:creationId xmlns:a16="http://schemas.microsoft.com/office/drawing/2014/main" id="{A2F35634-6386-AF8B-2D33-3D7EB13784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41800" y="2939099"/>
            <a:ext cx="19722305" cy="8413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59997" indent="0">
              <a:buNone/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519995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779992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03999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Name </a:t>
            </a:r>
            <a:r>
              <a:rPr lang="it-IT" dirty="0" err="1"/>
              <a:t>Surname</a:t>
            </a:r>
            <a:r>
              <a:rPr lang="it-IT" dirty="0"/>
              <a:t>, </a:t>
            </a:r>
            <a:r>
              <a:rPr lang="it-IT" dirty="0" err="1"/>
              <a:t>Affiliation</a:t>
            </a:r>
            <a:r>
              <a:rPr lang="it-IT" dirty="0"/>
              <a:t>; Name </a:t>
            </a:r>
            <a:r>
              <a:rPr lang="it-IT" dirty="0" err="1"/>
              <a:t>Surname</a:t>
            </a:r>
            <a:r>
              <a:rPr lang="it-IT" dirty="0"/>
              <a:t>, </a:t>
            </a:r>
            <a:r>
              <a:rPr lang="it-IT" dirty="0" err="1"/>
              <a:t>affiliation</a:t>
            </a:r>
            <a:r>
              <a:rPr lang="it-IT" dirty="0"/>
              <a:t>; …</a:t>
            </a:r>
          </a:p>
          <a:p>
            <a:pPr marL="0" marR="0" lvl="0" indent="0" algn="l" defTabSz="25199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Name </a:t>
            </a:r>
            <a:r>
              <a:rPr lang="it-IT" dirty="0" err="1"/>
              <a:t>Surname</a:t>
            </a:r>
            <a:r>
              <a:rPr lang="it-IT" dirty="0"/>
              <a:t>, </a:t>
            </a:r>
            <a:r>
              <a:rPr lang="it-IT" dirty="0" err="1"/>
              <a:t>Affiliation</a:t>
            </a:r>
            <a:r>
              <a:rPr lang="it-IT" dirty="0"/>
              <a:t>; Name </a:t>
            </a:r>
            <a:r>
              <a:rPr lang="it-IT" dirty="0" err="1"/>
              <a:t>Surname</a:t>
            </a:r>
            <a:r>
              <a:rPr lang="it-IT" dirty="0"/>
              <a:t>, </a:t>
            </a:r>
            <a:r>
              <a:rPr lang="it-IT" dirty="0" err="1"/>
              <a:t>affiliation</a:t>
            </a:r>
            <a:r>
              <a:rPr lang="it-IT" dirty="0"/>
              <a:t>; …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0508D8BF-77BB-5988-1777-FC91D9DB81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5868" y="5040473"/>
            <a:ext cx="22728238" cy="27633451"/>
          </a:xfrm>
          <a:prstGeom prst="rect">
            <a:avLst/>
          </a:prstGeom>
        </p:spPr>
        <p:txBody>
          <a:bodyPr lIns="0" tIns="0" rIns="0" bIns="0" numCol="2"/>
          <a:lstStyle>
            <a:lvl1pPr marL="0" indent="0">
              <a:buNone/>
              <a:defRPr sz="3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59997" indent="0">
              <a:buNone/>
              <a:defRPr sz="3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519995" indent="0">
              <a:buNone/>
              <a:defRPr sz="3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779992" indent="0">
              <a:buNone/>
              <a:defRPr sz="3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039990" indent="0">
              <a:buNone/>
              <a:defRPr sz="3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the </a:t>
            </a:r>
            <a:r>
              <a:rPr lang="it-IT" dirty="0" err="1"/>
              <a:t>content</a:t>
            </a:r>
            <a:r>
              <a:rPr lang="it-IT" dirty="0"/>
              <a:t> of </a:t>
            </a:r>
            <a:r>
              <a:rPr lang="it-IT" dirty="0" err="1"/>
              <a:t>your</a:t>
            </a:r>
            <a:r>
              <a:rPr lang="it-IT" dirty="0"/>
              <a:t> poster </a:t>
            </a:r>
            <a:r>
              <a:rPr lang="it-IT" dirty="0" err="1"/>
              <a:t>here</a:t>
            </a:r>
            <a:r>
              <a:rPr lang="it-IT" dirty="0"/>
              <a:t>.</a:t>
            </a:r>
          </a:p>
        </p:txBody>
      </p:sp>
      <p:sp>
        <p:nvSpPr>
          <p:cNvPr id="6" name="Segnaposto immagine 5">
            <a:extLst>
              <a:ext uri="{FF2B5EF4-FFF2-40B4-BE49-F238E27FC236}">
                <a16:creationId xmlns:a16="http://schemas.microsoft.com/office/drawing/2014/main" id="{D1AD0E22-8A19-D162-4F57-7DD23C617CE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35075" y="1260474"/>
            <a:ext cx="2520000" cy="2520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logo.</a:t>
            </a:r>
          </a:p>
        </p:txBody>
      </p:sp>
    </p:spTree>
    <p:extLst>
      <p:ext uri="{BB962C8B-B14F-4D97-AF65-F5344CB8AC3E}">
        <p14:creationId xmlns:p14="http://schemas.microsoft.com/office/powerpoint/2010/main" val="2959664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556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2519995" rtl="0" eaLnBrk="1" latinLnBrk="0" hangingPunct="1">
        <a:lnSpc>
          <a:spcPct val="90000"/>
        </a:lnSpc>
        <a:spcBef>
          <a:spcPct val="0"/>
        </a:spcBef>
        <a:buNone/>
        <a:defRPr sz="121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999" indent="-629999" algn="l" defTabSz="2519995" rtl="0" eaLnBrk="1" latinLnBrk="0" hangingPunct="1">
        <a:lnSpc>
          <a:spcPct val="90000"/>
        </a:lnSpc>
        <a:spcBef>
          <a:spcPts val="2756"/>
        </a:spcBef>
        <a:buFont typeface="Arial" panose="020B0604020202020204" pitchFamily="34" charset="0"/>
        <a:buChar char="•"/>
        <a:defRPr sz="7717" kern="1200">
          <a:solidFill>
            <a:schemeClr val="tx1"/>
          </a:solidFill>
          <a:latin typeface="+mn-lt"/>
          <a:ea typeface="+mn-ea"/>
          <a:cs typeface="+mn-cs"/>
        </a:defRPr>
      </a:lvl1pPr>
      <a:lvl2pPr marL="188999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2pPr>
      <a:lvl3pPr marL="314999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3pPr>
      <a:lvl4pPr marL="440999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66998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92998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818998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944998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70997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5999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51999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03999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29998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755998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881998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07998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3112DF56-22C5-DAE5-DBDE-126003D883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BF0389C-7534-D4FC-05CB-7074574E1B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303BB72-863A-42B6-D77A-A3D7266E7E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77E60701-8FB6-2464-452F-4B9B4551A97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08825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BMMP">
      <a:dk1>
        <a:srgbClr val="000000"/>
      </a:dk1>
      <a:lt1>
        <a:srgbClr val="FFFFFF"/>
      </a:lt1>
      <a:dk2>
        <a:srgbClr val="1D2747"/>
      </a:dk2>
      <a:lt2>
        <a:srgbClr val="FFFFFF"/>
      </a:lt2>
      <a:accent1>
        <a:srgbClr val="F08038"/>
      </a:accent1>
      <a:accent2>
        <a:srgbClr val="899CD0"/>
      </a:accent2>
      <a:accent3>
        <a:srgbClr val="4469D0"/>
      </a:accent3>
      <a:accent4>
        <a:srgbClr val="21429B"/>
      </a:accent4>
      <a:accent5>
        <a:srgbClr val="0F1D43"/>
      </a:accent5>
      <a:accent6>
        <a:srgbClr val="1D2747"/>
      </a:accent6>
      <a:hlink>
        <a:srgbClr val="F08038"/>
      </a:hlink>
      <a:folHlink>
        <a:srgbClr val="F0C8AF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</TotalTime>
  <Words>0</Words>
  <Application>Microsoft Macintosh PowerPoint</Application>
  <PresentationFormat>Personalizzato</PresentationFormat>
  <Paragraphs>0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3" baseType="lpstr">
      <vt:lpstr>Arial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ORAZIO DE VITA</dc:creator>
  <cp:lastModifiedBy>ORAZIO DE VITA</cp:lastModifiedBy>
  <cp:revision>7</cp:revision>
  <dcterms:created xsi:type="dcterms:W3CDTF">2024-05-16T13:20:59Z</dcterms:created>
  <dcterms:modified xsi:type="dcterms:W3CDTF">2024-05-23T08:33:11Z</dcterms:modified>
</cp:coreProperties>
</file>