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7"/>
  </p:notesMasterIdLst>
  <p:sldIdLst>
    <p:sldId id="266" r:id="rId2"/>
    <p:sldId id="264" r:id="rId3"/>
    <p:sldId id="256" r:id="rId4"/>
    <p:sldId id="265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91C3"/>
    <a:srgbClr val="FF8E7F"/>
    <a:srgbClr val="759FD7"/>
    <a:srgbClr val="85B5F7"/>
    <a:srgbClr val="FF504A"/>
    <a:srgbClr val="BFB9AC"/>
    <a:srgbClr val="F9F2E4"/>
    <a:srgbClr val="492E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7"/>
    <p:restoredTop sz="94672"/>
  </p:normalViewPr>
  <p:slideViewPr>
    <p:cSldViewPr snapToGrid="0">
      <p:cViewPr varScale="1">
        <p:scale>
          <a:sx n="99" d="100"/>
          <a:sy n="99" d="100"/>
        </p:scale>
        <p:origin x="1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3" d="100"/>
          <a:sy n="133" d="100"/>
        </p:scale>
        <p:origin x="490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491DF-1E88-C143-A2E0-D18DF18268EB}" type="datetimeFigureOut">
              <a:rPr lang="it-IT" smtClean="0"/>
              <a:t>21/05/24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6F48C-2DB0-5742-B9EF-8CC410582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55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08F27F-163A-0196-B4A5-2472EADD059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7358" y="577517"/>
            <a:ext cx="7736305" cy="26917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dirty="0"/>
              <a:t>Titolo Presentazione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it-IT" dirty="0"/>
          </a:p>
        </p:txBody>
      </p:sp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5B4DA695-D999-0E21-C1ED-B48D0315F7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7357" y="3301906"/>
            <a:ext cx="7736305" cy="8567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b="0">
                <a:solidFill>
                  <a:schemeClr val="bg1"/>
                </a:solidFill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tabLst/>
              <a:defRPr/>
            </a:pPr>
            <a:r>
              <a:rPr lang="it-IT" dirty="0"/>
              <a:t>Nome Autore, Affiliazione</a:t>
            </a:r>
          </a:p>
        </p:txBody>
      </p:sp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549A76D7-D9DB-7844-6994-08D6129DF71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17357" y="5711825"/>
            <a:ext cx="7736304" cy="5889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Loghi</a:t>
            </a:r>
          </a:p>
        </p:txBody>
      </p:sp>
    </p:spTree>
    <p:extLst>
      <p:ext uri="{BB962C8B-B14F-4D97-AF65-F5344CB8AC3E}">
        <p14:creationId xmlns:p14="http://schemas.microsoft.com/office/powerpoint/2010/main" val="248063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itolo 1">
            <a:extLst>
              <a:ext uri="{FF2B5EF4-FFF2-40B4-BE49-F238E27FC236}">
                <a16:creationId xmlns:a16="http://schemas.microsoft.com/office/drawing/2014/main" id="{A3ED805B-AA62-03CC-1EB0-337EBB7A8A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126" y="365125"/>
            <a:ext cx="11461748" cy="73025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it-IT" dirty="0"/>
              <a:t>Inserire qui il titolo della slide</a:t>
            </a:r>
          </a:p>
        </p:txBody>
      </p:sp>
      <p:sp>
        <p:nvSpPr>
          <p:cNvPr id="10" name="Segnaposto testo 2">
            <a:extLst>
              <a:ext uri="{FF2B5EF4-FFF2-40B4-BE49-F238E27FC236}">
                <a16:creationId xmlns:a16="http://schemas.microsoft.com/office/drawing/2014/main" id="{A29857FE-60C0-AFC1-F749-CEB71E459D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126" y="1460500"/>
            <a:ext cx="11461748" cy="45745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it-IT" dirty="0"/>
              <a:t>Inserire qui il contenuto del paragrafo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3DA14C51-CD55-1A0D-EA13-26C5D535BD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5126" y="6381063"/>
            <a:ext cx="2743200" cy="17975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F35041C-7A2C-F749-82EE-6A33C640D7C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3" name="Segnaposto numero diapositiva 5">
            <a:extLst>
              <a:ext uri="{FF2B5EF4-FFF2-40B4-BE49-F238E27FC236}">
                <a16:creationId xmlns:a16="http://schemas.microsoft.com/office/drawing/2014/main" id="{C4A1085F-ABCB-5EBE-6178-AC7067ADF593}"/>
              </a:ext>
            </a:extLst>
          </p:cNvPr>
          <p:cNvSpPr txBox="1">
            <a:spLocks/>
          </p:cNvSpPr>
          <p:nvPr userDrawn="1"/>
        </p:nvSpPr>
        <p:spPr>
          <a:xfrm>
            <a:off x="3108326" y="6402996"/>
            <a:ext cx="8712403" cy="17975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800" b="0" dirty="0"/>
              <a:t>FIRST INTERNATIONAL CONFERENCE ON</a:t>
            </a:r>
          </a:p>
          <a:p>
            <a:pPr algn="r"/>
            <a:r>
              <a:rPr lang="it-IT" sz="1000" dirty="0"/>
              <a:t>Buffalo Mozzarella </a:t>
            </a:r>
            <a:r>
              <a:rPr lang="it-IT" sz="1000" b="0" dirty="0"/>
              <a:t>&amp;</a:t>
            </a:r>
            <a:r>
              <a:rPr lang="it-IT" sz="1000" dirty="0"/>
              <a:t> Milk Products</a:t>
            </a:r>
          </a:p>
        </p:txBody>
      </p:sp>
    </p:spTree>
    <p:extLst>
      <p:ext uri="{BB962C8B-B14F-4D97-AF65-F5344CB8AC3E}">
        <p14:creationId xmlns:p14="http://schemas.microsoft.com/office/powerpoint/2010/main" val="127494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_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EA3DAD87-CCE1-7BC0-5D98-D13F8D44BBDE}"/>
              </a:ext>
            </a:extLst>
          </p:cNvPr>
          <p:cNvSpPr/>
          <p:nvPr userDrawn="1"/>
        </p:nvSpPr>
        <p:spPr>
          <a:xfrm>
            <a:off x="0" y="0"/>
            <a:ext cx="12192000" cy="14605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itolo 1">
            <a:extLst>
              <a:ext uri="{FF2B5EF4-FFF2-40B4-BE49-F238E27FC236}">
                <a16:creationId xmlns:a16="http://schemas.microsoft.com/office/drawing/2014/main" id="{9D19EEE4-587A-9463-A2CC-A16CDAB1F2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126" y="365125"/>
            <a:ext cx="11461748" cy="7302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Inserire qui il titolo della slide</a:t>
            </a:r>
          </a:p>
        </p:txBody>
      </p:sp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B2F3F986-DC61-214C-07D6-A76C877D87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126" y="1825624"/>
            <a:ext cx="11461748" cy="419031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it-IT" dirty="0"/>
              <a:t>Inserire qui il contenuto del paragrafo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49A9B6-16D0-85F3-425C-27C37468D4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5126" y="6381063"/>
            <a:ext cx="2743200" cy="17975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F35041C-7A2C-F749-82EE-6A33C640D7C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23C4FA0B-DC0C-1FD2-164D-974B707D82F8}"/>
              </a:ext>
            </a:extLst>
          </p:cNvPr>
          <p:cNvSpPr txBox="1">
            <a:spLocks/>
          </p:cNvSpPr>
          <p:nvPr userDrawn="1"/>
        </p:nvSpPr>
        <p:spPr>
          <a:xfrm>
            <a:off x="3108326" y="6402996"/>
            <a:ext cx="8712403" cy="17975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800" b="0" dirty="0"/>
              <a:t>FIRST INTERNATIONAL CONFERENCE ON</a:t>
            </a:r>
          </a:p>
          <a:p>
            <a:pPr algn="r"/>
            <a:r>
              <a:rPr lang="it-IT" sz="1000" dirty="0"/>
              <a:t>Buffalo Mozzarella </a:t>
            </a:r>
            <a:r>
              <a:rPr lang="it-IT" sz="1000" b="0" dirty="0"/>
              <a:t>&amp;</a:t>
            </a:r>
            <a:r>
              <a:rPr lang="it-IT" sz="1000" dirty="0"/>
              <a:t> Milk Products</a:t>
            </a:r>
          </a:p>
        </p:txBody>
      </p:sp>
    </p:spTree>
    <p:extLst>
      <p:ext uri="{BB962C8B-B14F-4D97-AF65-F5344CB8AC3E}">
        <p14:creationId xmlns:p14="http://schemas.microsoft.com/office/powerpoint/2010/main" val="149533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905D1-E607-58B4-7529-80841462CB1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7100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Inserire qui il titolo</a:t>
            </a:r>
            <a:br>
              <a:rPr lang="it-IT" dirty="0"/>
            </a:br>
            <a:r>
              <a:rPr lang="it-IT" dirty="0"/>
              <a:t>della sezione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3540E2-6154-C005-08D8-477BB6F75BB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50678"/>
            <a:ext cx="9144000" cy="10302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alpha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Inserire qui il sottotitolo</a:t>
            </a:r>
            <a:br>
              <a:rPr lang="it-IT" dirty="0"/>
            </a:br>
            <a:r>
              <a:rPr lang="it-IT" dirty="0"/>
              <a:t>della sezione</a:t>
            </a:r>
          </a:p>
        </p:txBody>
      </p:sp>
    </p:spTree>
    <p:extLst>
      <p:ext uri="{BB962C8B-B14F-4D97-AF65-F5344CB8AC3E}">
        <p14:creationId xmlns:p14="http://schemas.microsoft.com/office/powerpoint/2010/main" val="336849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F63540E2-6154-C005-08D8-477BB6F75BB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50678"/>
            <a:ext cx="9144000" cy="3705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F9F2E4">
                    <a:alpha val="50000"/>
                  </a:srgb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Inserire qui il proprio nome 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9EB61CEA-EDEC-EA6B-EDFA-7CF0D7680B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839517" y="6120435"/>
            <a:ext cx="651296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9F2E4"/>
                </a:solidFill>
              </a:defRPr>
            </a:lvl1pPr>
          </a:lstStyle>
          <a:p>
            <a:r>
              <a:rPr lang="it-IT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✉️  </a:t>
            </a:r>
            <a:r>
              <a:rPr lang="it-IT" dirty="0"/>
              <a:t>Inserire qui i propri contatti</a:t>
            </a: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47FA0DA4-4401-985A-B114-E2C3C4865996}"/>
              </a:ext>
            </a:extLst>
          </p:cNvPr>
          <p:cNvSpPr txBox="1">
            <a:spLocks/>
          </p:cNvSpPr>
          <p:nvPr userDrawn="1"/>
        </p:nvSpPr>
        <p:spPr>
          <a:xfrm>
            <a:off x="1524000" y="167100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1" kern="1200">
                <a:solidFill>
                  <a:srgbClr val="F9F2E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it-IT" dirty="0">
                <a:solidFill>
                  <a:schemeClr val="bg1"/>
                </a:solidFill>
              </a:rPr>
              <a:t>Grazie per</a:t>
            </a:r>
            <a:br>
              <a:rPr lang="it-IT" dirty="0">
                <a:solidFill>
                  <a:schemeClr val="bg1"/>
                </a:solidFill>
              </a:rPr>
            </a:br>
            <a:r>
              <a:rPr lang="it-IT" dirty="0">
                <a:solidFill>
                  <a:schemeClr val="bg1"/>
                </a:solidFill>
              </a:rPr>
              <a:t>l’attenzione!</a:t>
            </a:r>
          </a:p>
        </p:txBody>
      </p:sp>
    </p:spTree>
    <p:extLst>
      <p:ext uri="{BB962C8B-B14F-4D97-AF65-F5344CB8AC3E}">
        <p14:creationId xmlns:p14="http://schemas.microsoft.com/office/powerpoint/2010/main" val="76442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43A601-4138-637E-36FD-AE00E3021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26" y="365125"/>
            <a:ext cx="11461748" cy="73025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it-IT" dirty="0"/>
              <a:t>Inserire qui il titolo della slide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211B27-21B1-F7A7-377C-C88A35F80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5126" y="1460500"/>
            <a:ext cx="11461748" cy="45745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it-IT" dirty="0"/>
              <a:t>Inserire qui il contenuto del paragrafo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88A420-18E1-3C32-7119-9312B8323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5126" y="6381063"/>
            <a:ext cx="2743200" cy="17975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F35041C-7A2C-F749-82EE-6A33C640D7C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36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3" r:id="rId3"/>
    <p:sldLayoutId id="2147483649" r:id="rId4"/>
    <p:sldLayoutId id="2147483651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None/>
        <a:defRPr sz="2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416E2A32-F341-9138-5689-27A5F30FC0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ADDB4C66-8EBB-0AF0-EDA7-AB3BB751E8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immagine 9">
            <a:extLst>
              <a:ext uri="{FF2B5EF4-FFF2-40B4-BE49-F238E27FC236}">
                <a16:creationId xmlns:a16="http://schemas.microsoft.com/office/drawing/2014/main" id="{9BCD57CE-D548-2B99-85DE-12703859327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84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7F27AE15-F8EF-F5AA-7FFD-D2C47EDFE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B2EF7C-5262-E3C6-FC58-AAB0CC28E3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F35041C-7A2C-F749-82EE-6A33C640D7C0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02281BA-E898-8D4D-4BA7-B56F1DF27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021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ECF369-C696-7890-0101-77D6A5DBFE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168CDA-F3DD-8E36-A4D8-5DE49ED0CB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414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588360C7-FCC0-CEDA-7DAC-C2DB30E7E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E5B41C71-F616-7E88-56A9-9A41C8751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A70351C-3262-3DE4-A2B0-6FE9D001E1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F35041C-7A2C-F749-82EE-6A33C640D7C0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92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897EC115-56CF-A2C3-24CC-C5125B30DE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75D7BBB-B682-8528-184B-59D9CAA55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it-IT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✉️  </a:t>
            </a:r>
            <a:r>
              <a:rPr lang="it-IT" dirty="0"/>
              <a:t>Fare clic per inserire i propri contatti</a:t>
            </a:r>
          </a:p>
        </p:txBody>
      </p:sp>
    </p:spTree>
    <p:extLst>
      <p:ext uri="{BB962C8B-B14F-4D97-AF65-F5344CB8AC3E}">
        <p14:creationId xmlns:p14="http://schemas.microsoft.com/office/powerpoint/2010/main" val="23599378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MMP">
      <a:dk1>
        <a:srgbClr val="000000"/>
      </a:dk1>
      <a:lt1>
        <a:srgbClr val="FFFFFF"/>
      </a:lt1>
      <a:dk2>
        <a:srgbClr val="1D2747"/>
      </a:dk2>
      <a:lt2>
        <a:srgbClr val="FFFFFF"/>
      </a:lt2>
      <a:accent1>
        <a:srgbClr val="F08038"/>
      </a:accent1>
      <a:accent2>
        <a:srgbClr val="899CD0"/>
      </a:accent2>
      <a:accent3>
        <a:srgbClr val="4469D0"/>
      </a:accent3>
      <a:accent4>
        <a:srgbClr val="21429B"/>
      </a:accent4>
      <a:accent5>
        <a:srgbClr val="0F1D43"/>
      </a:accent5>
      <a:accent6>
        <a:srgbClr val="1D2747"/>
      </a:accent6>
      <a:hlink>
        <a:srgbClr val="F08038"/>
      </a:hlink>
      <a:folHlink>
        <a:srgbClr val="F0C8A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10</Words>
  <Application>Microsoft Macintosh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Arial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Orazio De Vita</dc:creator>
  <cp:lastModifiedBy>Orazio De Vita</cp:lastModifiedBy>
  <cp:revision>20</cp:revision>
  <dcterms:created xsi:type="dcterms:W3CDTF">2023-03-03T13:05:53Z</dcterms:created>
  <dcterms:modified xsi:type="dcterms:W3CDTF">2024-05-21T07:24:54Z</dcterms:modified>
</cp:coreProperties>
</file>